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7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63" r:id="rId18"/>
  </p:sldIdLst>
  <p:sldSz cx="14630400" cy="8229600"/>
  <p:notesSz cx="8229600" cy="14630400"/>
  <p:embeddedFontLst>
    <p:embeddedFont>
      <p:font typeface="IBM Plex Sans Medium" panose="020B0603050203000203" pitchFamily="34" charset="0"/>
      <p:regular r:id="rId20"/>
    </p:embeddedFont>
    <p:embeddedFont>
      <p:font typeface="Roboto" panose="02000000000000000000" pitchFamily="2" charset="0"/>
      <p:regular r:id="rId2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57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84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KMU Server-Automatisierung: Mein PowerShell-Abenteuer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Automatisierungsprojekt für kleine und mittlere Unternehmen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Abschlussprojekt Fachrichtung Plattformentwicklung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024499-8367-A322-16DE-875EAE19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99"/>
            <a:ext cx="14630400" cy="29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937AEDC-E431-7134-7401-5E9A392C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417"/>
            <a:ext cx="14630400" cy="3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13E2FBDF-57A4-7D8C-EF39-8C68CF6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252"/>
            <a:ext cx="14630400" cy="3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F1DBDA0-54EA-826E-72DA-BBEE28F2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55"/>
            <a:ext cx="14630400" cy="59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0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Elektronik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C74B2D6-9C2F-1889-38AB-FBB989C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571" y="0"/>
            <a:ext cx="516325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47013E1-BAED-6F9D-9A5A-06E07FF5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F2AFD94-B18D-113D-F04D-BA0BF96E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6631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Fazit: Mission erfolgreich!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Automatisierung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2221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Vollständige Automatisierung aller geplanten Prozesse erreicht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21+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Issues gelöst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Alle Herausforderungen erfolgreich gemeistert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Projekttage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Zeitplan perfekt eingehalten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28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085"/>
            <a:ext cx="9826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Mission: Ein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erfundenes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KMU digital aufrüsten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84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Ausgangslage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19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kleines Unternehmen brauchte eine vollautomatisierte Windows Server-Umgebung – und ich sollte der Zauberer sein, der sie erschafft!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74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Mein Ansatz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14957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 der magischen Kraft von PowerShell ein Skript entwickeln, das die komplette Server-Infrastruktur mit einem Klick einrichtet. Keine manuellen Klickorgien mehr!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58177"/>
            <a:ext cx="6244709" cy="41620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3C7BEC-F772-B0AD-6261-E2316919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682228"/>
            <a:ext cx="769953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Was sollte das System alles können?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2281357"/>
            <a:ext cx="515898" cy="5158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233" y="3055144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Active Directory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2233" y="3501271"/>
            <a:ext cx="372082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Installation und Konfiguration von AD, DNS und DHCP – die heilige Dreifaltigkeit der Netzwerkverwaltung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945" y="2281357"/>
            <a:ext cx="515898" cy="5158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00945" y="3055144"/>
            <a:ext cx="27091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Benutzer-Management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00945" y="3501271"/>
            <a:ext cx="372082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Erstellung von OUs, Benutzergruppen und automatischer Benutzerimport per CSV – Tschüss, manuelle Dateneingabe!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3" y="5007292"/>
            <a:ext cx="515898" cy="5158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233" y="5781080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Dateistruktur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2233" y="6227207"/>
            <a:ext cx="3720822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Anlegen von Homeverzeichnissen mit NTFS-Berechtigungen und SMB-Freigaben – damit jeder nur das sieht, was er sehen soll</a:t>
            </a:r>
            <a:endParaRPr lang="en-US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CBB54F3-D15D-918F-E000-259AF90D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616" y="0"/>
            <a:ext cx="61344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771168"/>
            <a:ext cx="557593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technischen Kniffe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2019895"/>
            <a:ext cx="6290191" cy="41923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7734" y="2019895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7669173" y="2060615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293537" y="20945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GPO-Magie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293537" y="2651046"/>
            <a:ext cx="5584388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Automatische Laufwerkszuweisung per Gruppenrichtlinie mit XML-Einträgen – das H:-Laufwerk erscheint wie von Zauberhand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7734" y="4127659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9" name="Text 6"/>
          <p:cNvSpPr/>
          <p:nvPr/>
        </p:nvSpPr>
        <p:spPr>
          <a:xfrm>
            <a:off x="7669173" y="4168378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293537" y="420231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Sicherheit first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293537" y="4758809"/>
            <a:ext cx="558438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Defender-Konfiguration und kluge Sperrzeiten – damit keine digitalen Eindringlinge das System kapern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7734" y="5887998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Text 10"/>
          <p:cNvSpPr/>
          <p:nvPr/>
        </p:nvSpPr>
        <p:spPr>
          <a:xfrm>
            <a:off x="7669173" y="5928717"/>
            <a:ext cx="325755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8293537" y="596265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Remote-Kontrolle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293537" y="6519148"/>
            <a:ext cx="558438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Aktivierung von Remote PowerShell und RDP – für bequeme Administration vom Sofa aus</a:t>
            </a:r>
            <a:endParaRPr lang="en-US" sz="17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5F57391-053F-68B0-853D-D9181B3FA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5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Das Herzstück: Das PowerShell-Skript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"Ein gutes Skript ist wie ein treuer Hund – es tut genau das, was du willst, ohne zu murren, und freut sich über jede erfolgreiche Ausführung."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Mein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kmu-setup.ps1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erledigt in wenigen Minuten, wofür man sonst Tage braucht. Über 21 Issues wurden identifiziert und gelöst. Das Skript läuft vollständig durch und konfiguriert alles von A bis Z.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Hoffe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ich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jetzt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mal.</a:t>
            </a:r>
            <a:endParaRPr lang="en-US" sz="175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2F74A4-19F7-483C-5F0B-1B310803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F45C3EA-B256-9949-8622-6A91E7892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62309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40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" y="2702600"/>
            <a:ext cx="4839772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Mein 10-Tage-Marathon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958" y="5631299"/>
            <a:ext cx="13390483" cy="22860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Shape 2"/>
          <p:cNvSpPr/>
          <p:nvPr/>
        </p:nvSpPr>
        <p:spPr>
          <a:xfrm>
            <a:off x="3220045" y="5099983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Shape 3"/>
          <p:cNvSpPr/>
          <p:nvPr/>
        </p:nvSpPr>
        <p:spPr>
          <a:xfrm>
            <a:off x="3032284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7" name="Text 4"/>
          <p:cNvSpPr/>
          <p:nvPr/>
        </p:nvSpPr>
        <p:spPr>
          <a:xfrm>
            <a:off x="3098661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124551" y="352163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1-2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97004" y="390465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Planung &amp; Vorbereitung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97004" y="4294227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Anforderungsanalyse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97004" y="4639508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Script-Auswahl mit Coach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5942409" y="5631240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Shape 10"/>
          <p:cNvSpPr/>
          <p:nvPr/>
        </p:nvSpPr>
        <p:spPr>
          <a:xfrm>
            <a:off x="5754648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5821025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46915" y="633972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3-6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3519368" y="672274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Entwicklung &amp; Tests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519368" y="7112318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Script-Anpassung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3519368" y="7457599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Fehleranalyse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8664773" y="5099983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0" name="Shape 17"/>
          <p:cNvSpPr/>
          <p:nvPr/>
        </p:nvSpPr>
        <p:spPr>
          <a:xfrm>
            <a:off x="8477012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1" name="Text 18"/>
          <p:cNvSpPr/>
          <p:nvPr/>
        </p:nvSpPr>
        <p:spPr>
          <a:xfrm>
            <a:off x="8543389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7569279" y="352163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7-8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6241732" y="390465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Feinschliff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241732" y="4294227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Bugfixing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241732" y="4639508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Optimierungen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1387138" y="5631240"/>
            <a:ext cx="22860" cy="531376"/>
          </a:xfrm>
          <a:prstGeom prst="roundRect">
            <a:avLst>
              <a:gd name="adj" fmla="val 116229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7" name="Shape 24"/>
          <p:cNvSpPr/>
          <p:nvPr/>
        </p:nvSpPr>
        <p:spPr>
          <a:xfrm>
            <a:off x="11199376" y="543204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8" name="Text 25"/>
          <p:cNvSpPr/>
          <p:nvPr/>
        </p:nvSpPr>
        <p:spPr>
          <a:xfrm>
            <a:off x="11265753" y="5465207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10291643" y="6339721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Tag 9-10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8964097" y="6722745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Dokumentation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8964097" y="7112318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Doku erstellen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8964097" y="7457599"/>
            <a:ext cx="48692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Präsentation vorbereiten</a:t>
            </a:r>
            <a:endParaRPr lang="en-US" sz="1350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4591E8E1-E3DD-A979-938C-1802EC80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E37340F-13F2-5C48-AD85-0C14EF9A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655"/>
            <a:ext cx="14630400" cy="60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597"/>
            <a:ext cx="6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Die Herausforderungen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3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Problemlösungen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984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Fehlerhafte GPO-Einstellungen – gelöst durch XML-Debugging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35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NTFS-Berechtigungskonflikte – gelöst durch überarbeitete Vererbungsregeln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086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CSV-Import-Probleme – gelöst durch Anpassung der Zeichenkodierung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85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Alle Probleme wurden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eigenständig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gelöst – manchmal mit Kaffee, manchmal mit Verzweiflung, immer mit Erfolg!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74689"/>
            <a:ext cx="6244709" cy="41620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6919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Ich, während ich versuche, GPOs zum Laufen zu bringen.</a:t>
            </a:r>
            <a:endParaRPr lang="en-US" sz="175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C2B297-40AB-BFEB-A876-0F7C7E79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534178"/>
            <a:ext cx="258163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B52BF03-781C-2A31-76B0-B3030B03D16B}"/>
              </a:ext>
            </a:extLst>
          </p:cNvPr>
          <p:cNvSpPr txBox="1"/>
          <p:nvPr/>
        </p:nvSpPr>
        <p:spPr>
          <a:xfrm>
            <a:off x="7315200" y="7860268"/>
            <a:ext cx="7315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CH" dirty="0"/>
              <a:t>https://www.flaticon.com/de/kostenloses-icon/demo_5229470</a:t>
            </a:r>
          </a:p>
        </p:txBody>
      </p:sp>
      <p:pic>
        <p:nvPicPr>
          <p:cNvPr id="1026" name="Picture 2" descr="Demo - Kostenlose computer-Icons">
            <a:extLst>
              <a:ext uri="{FF2B5EF4-FFF2-40B4-BE49-F238E27FC236}">
                <a16:creationId xmlns:a16="http://schemas.microsoft.com/office/drawing/2014/main" id="{10AF5959-9D73-EC94-EA58-CF85A30B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60" y="1511960"/>
            <a:ext cx="5205680" cy="52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470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Benutzerdefiniert</PresentationFormat>
  <Paragraphs>75</Paragraphs>
  <Slides>17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IBM Plex Sans Medium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Andrija Milosevic</cp:lastModifiedBy>
  <cp:revision>2</cp:revision>
  <dcterms:created xsi:type="dcterms:W3CDTF">2025-06-27T13:18:25Z</dcterms:created>
  <dcterms:modified xsi:type="dcterms:W3CDTF">2025-06-27T13:35:15Z</dcterms:modified>
</cp:coreProperties>
</file>